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69" r:id="rId6"/>
    <p:sldId id="258" r:id="rId7"/>
    <p:sldId id="266" r:id="rId8"/>
    <p:sldId id="267" r:id="rId9"/>
    <p:sldId id="268" r:id="rId10"/>
    <p:sldId id="273" r:id="rId11"/>
    <p:sldId id="265" r:id="rId12"/>
    <p:sldId id="270" r:id="rId13"/>
    <p:sldId id="271" r:id="rId14"/>
    <p:sldId id="272" r:id="rId15"/>
    <p:sldId id="263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85" autoAdjust="0"/>
    <p:restoredTop sz="94660"/>
  </p:normalViewPr>
  <p:slideViewPr>
    <p:cSldViewPr>
      <p:cViewPr varScale="1">
        <p:scale>
          <a:sx n="70" d="100"/>
          <a:sy n="70" d="100"/>
        </p:scale>
        <p:origin x="14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BD0-C0DF-4BF6-AC57-3EC7401122EB}" type="datetimeFigureOut">
              <a:rPr lang="ar-IQ" smtClean="0"/>
              <a:t>16/07/1442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E942-2EDB-471F-9A58-E4FCC57FCA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371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BD0-C0DF-4BF6-AC57-3EC7401122EB}" type="datetimeFigureOut">
              <a:rPr lang="ar-IQ" smtClean="0"/>
              <a:t>16/07/1442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E942-2EDB-471F-9A58-E4FCC57FCA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48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BD0-C0DF-4BF6-AC57-3EC7401122EB}" type="datetimeFigureOut">
              <a:rPr lang="ar-IQ" smtClean="0"/>
              <a:t>16/07/1442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E942-2EDB-471F-9A58-E4FCC57FCA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674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BD0-C0DF-4BF6-AC57-3EC7401122EB}" type="datetimeFigureOut">
              <a:rPr lang="ar-IQ" smtClean="0"/>
              <a:t>16/07/1442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E942-2EDB-471F-9A58-E4FCC57FCA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517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BD0-C0DF-4BF6-AC57-3EC7401122EB}" type="datetimeFigureOut">
              <a:rPr lang="ar-IQ" smtClean="0"/>
              <a:t>16/07/1442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E942-2EDB-471F-9A58-E4FCC57FCA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905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BD0-C0DF-4BF6-AC57-3EC7401122EB}" type="datetimeFigureOut">
              <a:rPr lang="ar-IQ" smtClean="0"/>
              <a:t>16/07/1442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E942-2EDB-471F-9A58-E4FCC57FCA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133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BD0-C0DF-4BF6-AC57-3EC7401122EB}" type="datetimeFigureOut">
              <a:rPr lang="ar-IQ" smtClean="0"/>
              <a:t>16/07/1442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E942-2EDB-471F-9A58-E4FCC57FCA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88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BD0-C0DF-4BF6-AC57-3EC7401122EB}" type="datetimeFigureOut">
              <a:rPr lang="ar-IQ" smtClean="0"/>
              <a:t>16/07/1442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E942-2EDB-471F-9A58-E4FCC57FCA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50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BD0-C0DF-4BF6-AC57-3EC7401122EB}" type="datetimeFigureOut">
              <a:rPr lang="ar-IQ" smtClean="0"/>
              <a:t>16/07/1442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E942-2EDB-471F-9A58-E4FCC57FCA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698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BD0-C0DF-4BF6-AC57-3EC7401122EB}" type="datetimeFigureOut">
              <a:rPr lang="ar-IQ" smtClean="0"/>
              <a:t>16/07/1442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E942-2EDB-471F-9A58-E4FCC57FCA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285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BD0-C0DF-4BF6-AC57-3EC7401122EB}" type="datetimeFigureOut">
              <a:rPr lang="ar-IQ" smtClean="0"/>
              <a:t>16/07/1442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E942-2EDB-471F-9A58-E4FCC57FCA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701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6BD0-C0DF-4BF6-AC57-3EC7401122EB}" type="datetimeFigureOut">
              <a:rPr lang="ar-IQ" smtClean="0"/>
              <a:t>16/07/1442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8E942-2EDB-471F-9A58-E4FCC57FCA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233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2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3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4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3672408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Stratigraphy Software </a:t>
            </a:r>
            <a:endParaRPr lang="ar-IQ" sz="4800" b="1" dirty="0"/>
          </a:p>
        </p:txBody>
      </p:sp>
      <p:sp>
        <p:nvSpPr>
          <p:cNvPr id="3" name="إطار 2"/>
          <p:cNvSpPr/>
          <p:nvPr/>
        </p:nvSpPr>
        <p:spPr>
          <a:xfrm>
            <a:off x="827584" y="476672"/>
            <a:ext cx="7704856" cy="5832648"/>
          </a:xfrm>
          <a:prstGeom prst="fra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457200" y="1988840"/>
            <a:ext cx="8229600" cy="2578298"/>
          </a:xfrm>
          <a:prstGeom prst="rect">
            <a:avLst/>
          </a:prstGeom>
          <a:solidFill>
            <a:srgbClr val="FFFF00">
              <a:alpha val="26000"/>
            </a:srgbClr>
          </a:solidFill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</a:t>
            </a:r>
            <a:r>
              <a:rPr lang="ar-IQ" dirty="0" smtClean="0"/>
              <a:t> – الانتقال الى ملف الـ </a:t>
            </a:r>
            <a:r>
              <a:rPr lang="en-US" dirty="0" smtClean="0"/>
              <a:t>(work sheet)</a:t>
            </a:r>
            <a:r>
              <a:rPr lang="ar-IQ" dirty="0" smtClean="0"/>
              <a:t>:-</a:t>
            </a:r>
          </a:p>
          <a:p>
            <a:endParaRPr lang="ar-IQ" dirty="0"/>
          </a:p>
          <a:p>
            <a:r>
              <a:rPr lang="ar-IQ" dirty="0" smtClean="0"/>
              <a:t>الذي هو عبارة عن </a:t>
            </a:r>
            <a:r>
              <a:rPr lang="en-US" dirty="0" smtClean="0"/>
              <a:t>Excel Sheet</a:t>
            </a:r>
            <a:r>
              <a:rPr lang="ar-IQ" dirty="0" smtClean="0"/>
              <a:t> </a:t>
            </a: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8733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457200" y="1988840"/>
            <a:ext cx="8229600" cy="2578298"/>
          </a:xfrm>
          <a:prstGeom prst="rect">
            <a:avLst/>
          </a:prstGeom>
          <a:solidFill>
            <a:srgbClr val="FFFF00">
              <a:alpha val="26000"/>
            </a:srgbClr>
          </a:solidFill>
        </p:spPr>
        <p:txBody>
          <a:bodyPr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</a:t>
            </a:r>
            <a:r>
              <a:rPr lang="ar-IQ" dirty="0" smtClean="0"/>
              <a:t> – املاء قائمة الـ </a:t>
            </a:r>
            <a:r>
              <a:rPr lang="en-US" dirty="0" smtClean="0"/>
              <a:t>Excel Sheet)</a:t>
            </a:r>
            <a:r>
              <a:rPr lang="ar-IQ" dirty="0" smtClean="0"/>
              <a:t>)</a:t>
            </a:r>
          </a:p>
          <a:p>
            <a:r>
              <a:rPr lang="ar-IQ" dirty="0" smtClean="0"/>
              <a:t>بالشكل التالي:-</a:t>
            </a:r>
          </a:p>
          <a:p>
            <a:endParaRPr lang="ar-IQ" dirty="0"/>
          </a:p>
          <a:p>
            <a:r>
              <a:rPr lang="ar-IQ" dirty="0" smtClean="0"/>
              <a:t>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90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152686"/>
              </p:ext>
            </p:extLst>
          </p:nvPr>
        </p:nvGraphicFramePr>
        <p:xfrm>
          <a:off x="1331641" y="620688"/>
          <a:ext cx="6624735" cy="554461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89360"/>
                <a:gridCol w="1631188"/>
                <a:gridCol w="1362822"/>
                <a:gridCol w="1841365"/>
              </a:tblGrid>
              <a:tr h="1715211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  <a:p>
                      <a:pPr algn="ctr" rtl="1"/>
                      <a:r>
                        <a:rPr lang="en-US" sz="3200" strike="noStrike" dirty="0" smtClean="0">
                          <a:solidFill>
                            <a:schemeClr val="tx1"/>
                          </a:solidFill>
                        </a:rPr>
                        <a:t>Variables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IQ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ar-IQ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ar-IQ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Well No.</a:t>
                      </a:r>
                      <a:endParaRPr lang="ar-IQ" sz="32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57351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60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20.8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Gn-1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57351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/>
                          <a:ea typeface="Calibri"/>
                          <a:cs typeface="Arial"/>
                        </a:rPr>
                        <a:t>128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/>
                          <a:ea typeface="Calibri"/>
                          <a:cs typeface="Arial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/>
                          <a:ea typeface="Calibri"/>
                          <a:cs typeface="Arial"/>
                        </a:rPr>
                        <a:t>Wk-1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57351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/>
                          <a:ea typeface="Calibri"/>
                          <a:cs typeface="Arial"/>
                        </a:rPr>
                        <a:t>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/>
                          <a:ea typeface="Calibri"/>
                          <a:cs typeface="Arial"/>
                        </a:rPr>
                        <a:t>56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/>
                          <a:ea typeface="Calibri"/>
                          <a:cs typeface="Arial"/>
                        </a:rPr>
                        <a:t>Dn-1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57351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21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87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Ak-1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05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457200" y="1988840"/>
            <a:ext cx="8229600" cy="2578298"/>
          </a:xfrm>
          <a:prstGeom prst="rect">
            <a:avLst/>
          </a:prstGeom>
          <a:solidFill>
            <a:srgbClr val="FFFF00">
              <a:alpha val="26000"/>
            </a:srgbClr>
          </a:solidFill>
        </p:spPr>
        <p:txBody>
          <a:bodyPr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</a:t>
            </a:r>
            <a:r>
              <a:rPr lang="ar-IQ" dirty="0" smtClean="0"/>
              <a:t> – حفظ الملف بصيغة </a:t>
            </a:r>
            <a:r>
              <a:rPr lang="en-US" dirty="0" smtClean="0"/>
              <a:t>Excel sheet</a:t>
            </a:r>
            <a:r>
              <a:rPr lang="ar-IQ" dirty="0" smtClean="0"/>
              <a:t> ثم تحويله الى صيغة </a:t>
            </a:r>
            <a:r>
              <a:rPr lang="en-US" dirty="0" smtClean="0"/>
              <a:t>Grid sheet</a:t>
            </a:r>
            <a:r>
              <a:rPr lang="ar-IQ" dirty="0" smtClean="0"/>
              <a:t>  </a:t>
            </a:r>
          </a:p>
          <a:p>
            <a:endParaRPr lang="ar-IQ" dirty="0"/>
          </a:p>
          <a:p>
            <a:r>
              <a:rPr lang="ar-IQ" dirty="0" smtClean="0"/>
              <a:t>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0460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457200" y="476672"/>
            <a:ext cx="8229600" cy="5472608"/>
          </a:xfrm>
          <a:prstGeom prst="rect">
            <a:avLst/>
          </a:prstGeom>
          <a:solidFill>
            <a:srgbClr val="FFFF00">
              <a:alpha val="26000"/>
            </a:srgbClr>
          </a:solidFill>
        </p:spPr>
        <p:txBody>
          <a:bodyPr>
            <a:normAutofit fontScale="925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4</a:t>
            </a:r>
            <a:r>
              <a:rPr lang="ar-IQ" dirty="0" smtClean="0"/>
              <a:t> – تنفيذ عملية الرسم من ايقونة </a:t>
            </a:r>
          </a:p>
          <a:p>
            <a:r>
              <a:rPr lang="en-US" dirty="0" smtClean="0"/>
              <a:t>Map </a:t>
            </a:r>
          </a:p>
          <a:p>
            <a:endParaRPr lang="en-US" dirty="0"/>
          </a:p>
          <a:p>
            <a:r>
              <a:rPr lang="en-US" dirty="0" smtClean="0"/>
              <a:t>New </a:t>
            </a:r>
          </a:p>
          <a:p>
            <a:endParaRPr lang="en-US" dirty="0"/>
          </a:p>
          <a:p>
            <a:r>
              <a:rPr lang="en-US" dirty="0"/>
              <a:t>Countor map</a:t>
            </a:r>
          </a:p>
          <a:p>
            <a:r>
              <a:rPr lang="ar-IQ" dirty="0" smtClean="0"/>
              <a:t>   </a:t>
            </a:r>
            <a:endParaRPr lang="ar-IQ" dirty="0"/>
          </a:p>
          <a:p>
            <a:endParaRPr lang="ar-IQ" dirty="0"/>
          </a:p>
          <a:p>
            <a:r>
              <a:rPr lang="ar-IQ" dirty="0" smtClean="0"/>
              <a:t>على الـ   </a:t>
            </a:r>
            <a:r>
              <a:rPr lang="en-US" dirty="0" smtClean="0"/>
              <a:t>plot sheet </a:t>
            </a:r>
            <a:r>
              <a:rPr lang="ar-IQ" dirty="0" smtClean="0"/>
              <a:t> </a:t>
            </a:r>
          </a:p>
          <a:p>
            <a:endParaRPr lang="ar-IQ" dirty="0"/>
          </a:p>
        </p:txBody>
      </p:sp>
      <p:cxnSp>
        <p:nvCxnSpPr>
          <p:cNvPr id="4" name="رابط كسهم مستقيم 3"/>
          <p:cNvCxnSpPr/>
          <p:nvPr/>
        </p:nvCxnSpPr>
        <p:spPr>
          <a:xfrm>
            <a:off x="4499992" y="1700808"/>
            <a:ext cx="0" cy="576064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كسهم مستقيم 4"/>
          <p:cNvCxnSpPr/>
          <p:nvPr/>
        </p:nvCxnSpPr>
        <p:spPr>
          <a:xfrm>
            <a:off x="4499992" y="2780928"/>
            <a:ext cx="0" cy="576064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>
            <a:off x="4499992" y="3933056"/>
            <a:ext cx="0" cy="1152128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699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5170586"/>
          </a:xfrm>
          <a:solidFill>
            <a:srgbClr val="C00000">
              <a:alpha val="12000"/>
            </a:srgbClr>
          </a:solidFill>
        </p:spPr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س</a:t>
            </a:r>
            <a:r>
              <a:rPr lang="ar-IQ" dirty="0" smtClean="0"/>
              <a:t>/ من بيانات ابار الحقول النفطية المتوفرة لديك, ارسم خارطة تركيبية </a:t>
            </a:r>
            <a:r>
              <a:rPr lang="ar-IQ" dirty="0" err="1" smtClean="0"/>
              <a:t>كونتورية</a:t>
            </a:r>
            <a:r>
              <a:rPr lang="ar-IQ" dirty="0" smtClean="0"/>
              <a:t> بفترة </a:t>
            </a:r>
            <a:r>
              <a:rPr lang="ar-IQ" dirty="0" err="1" smtClean="0"/>
              <a:t>كونتورية</a:t>
            </a:r>
            <a:r>
              <a:rPr lang="ar-IQ" dirty="0" smtClean="0"/>
              <a:t> لقمة تكوين </a:t>
            </a:r>
            <a:r>
              <a:rPr lang="ar-IQ" dirty="0">
                <a:solidFill>
                  <a:srgbClr val="FF0000"/>
                </a:solidFill>
              </a:rPr>
              <a:t>مشرف</a:t>
            </a:r>
            <a:r>
              <a:rPr lang="ar-IQ" sz="6600" dirty="0" smtClean="0">
                <a:solidFill>
                  <a:srgbClr val="FF0000"/>
                </a:solidFill>
              </a:rPr>
              <a:t> </a:t>
            </a:r>
            <a:r>
              <a:rPr lang="ar-IQ" dirty="0" smtClean="0"/>
              <a:t>جنوب العراق باستخدام برنامج الـ  </a:t>
            </a:r>
            <a:r>
              <a:rPr lang="en-US" dirty="0" smtClean="0">
                <a:solidFill>
                  <a:srgbClr val="FF0000"/>
                </a:solidFill>
              </a:rPr>
              <a:t>surfer</a:t>
            </a:r>
            <a:r>
              <a:rPr lang="ar-IQ" dirty="0" smtClean="0"/>
              <a:t> ؟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36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2271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Surfer 13.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27551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  <a:solidFill>
            <a:srgbClr val="00B050">
              <a:alpha val="6000"/>
            </a:srgbClr>
          </a:solidFill>
        </p:spPr>
        <p:txBody>
          <a:bodyPr/>
          <a:lstStyle/>
          <a:p>
            <a:r>
              <a:rPr lang="ar-IQ" b="1" dirty="0" smtClean="0"/>
              <a:t> التعريف</a:t>
            </a:r>
            <a:endParaRPr lang="ar-IQ" b="1" dirty="0"/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solidFill>
            <a:srgbClr val="92D050">
              <a:alpha val="21000"/>
            </a:srgbClr>
          </a:solidFill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برنامج مفيد وبسيط ومهم لرسم الخرائط </a:t>
            </a:r>
            <a:r>
              <a:rPr lang="ar-IQ" dirty="0" err="1" smtClean="0">
                <a:solidFill>
                  <a:schemeClr val="tx1"/>
                </a:solidFill>
              </a:rPr>
              <a:t>الكونتورية</a:t>
            </a:r>
            <a:r>
              <a:rPr lang="ar-IQ" dirty="0" smtClean="0">
                <a:solidFill>
                  <a:schemeClr val="tx1"/>
                </a:solidFill>
              </a:rPr>
              <a:t> باستخدام الحاسب الالكتروني.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1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  <a:solidFill>
            <a:schemeClr val="tx2">
              <a:lumMod val="20000"/>
              <a:lumOff val="80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ar-IQ" dirty="0" smtClean="0"/>
              <a:t>طريقة رسم الخارطة باستخدام برنامج </a:t>
            </a:r>
            <a:r>
              <a:rPr lang="en-US" dirty="0" smtClean="0"/>
              <a:t>surfer</a:t>
            </a:r>
            <a:br>
              <a:rPr lang="en-US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430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2722314"/>
          </a:xfrm>
          <a:solidFill>
            <a:srgbClr val="FFFF00">
              <a:alpha val="26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ar-IQ" dirty="0" smtClean="0"/>
              <a:t> – عمل تشبيك  (</a:t>
            </a:r>
            <a:r>
              <a:rPr lang="en-US" dirty="0" smtClean="0"/>
              <a:t>Grid</a:t>
            </a:r>
            <a:r>
              <a:rPr lang="ar-IQ" dirty="0" smtClean="0"/>
              <a:t>) للخارطة الاساس الـ</a:t>
            </a:r>
            <a:br>
              <a:rPr lang="ar-IQ" dirty="0" smtClean="0"/>
            </a:br>
            <a:r>
              <a:rPr lang="en-US" dirty="0" smtClean="0"/>
              <a:t>Base Map) </a:t>
            </a:r>
            <a:r>
              <a:rPr lang="ar-IQ" dirty="0" smtClean="0"/>
              <a:t>)</a:t>
            </a:r>
            <a:br>
              <a:rPr lang="ar-IQ" dirty="0" smtClean="0"/>
            </a:br>
            <a:r>
              <a:rPr lang="ar-IQ" dirty="0" smtClean="0"/>
              <a:t>اي الخارطة الجغرافية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922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136489"/>
              </p:ext>
            </p:extLst>
          </p:nvPr>
        </p:nvGraphicFramePr>
        <p:xfrm>
          <a:off x="1619672" y="139523"/>
          <a:ext cx="5976663" cy="666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مستند" r:id="rId4" imgW="7156235" imgH="7976851" progId="Word.Document.12">
                  <p:embed/>
                </p:oleObj>
              </mc:Choice>
              <mc:Fallback>
                <p:oleObj name="مستند" r:id="rId4" imgW="7156235" imgH="79768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9672" y="139523"/>
                        <a:ext cx="5976663" cy="666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89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595531"/>
              </p:ext>
            </p:extLst>
          </p:nvPr>
        </p:nvGraphicFramePr>
        <p:xfrm>
          <a:off x="1619672" y="139523"/>
          <a:ext cx="5976663" cy="666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مستند" r:id="rId4" imgW="7156235" imgH="7976851" progId="Word.Document.12">
                  <p:embed/>
                </p:oleObj>
              </mc:Choice>
              <mc:Fallback>
                <p:oleObj name="مستند" r:id="rId4" imgW="7156235" imgH="79768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9672" y="139523"/>
                        <a:ext cx="5976663" cy="666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رابط مستقيم 3"/>
          <p:cNvCxnSpPr/>
          <p:nvPr/>
        </p:nvCxnSpPr>
        <p:spPr>
          <a:xfrm>
            <a:off x="2699792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3059832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3419872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3851920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4283968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4716016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5076056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5436096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5796136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6156176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6516216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06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534708"/>
              </p:ext>
            </p:extLst>
          </p:nvPr>
        </p:nvGraphicFramePr>
        <p:xfrm>
          <a:off x="1619672" y="139523"/>
          <a:ext cx="5976663" cy="666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مستند" r:id="rId4" imgW="7156235" imgH="7976851" progId="Word.Document.12">
                  <p:embed/>
                </p:oleObj>
              </mc:Choice>
              <mc:Fallback>
                <p:oleObj name="مستند" r:id="rId4" imgW="7156235" imgH="79768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9672" y="139523"/>
                        <a:ext cx="5976663" cy="666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رابط مستقيم 2"/>
          <p:cNvCxnSpPr/>
          <p:nvPr/>
        </p:nvCxnSpPr>
        <p:spPr>
          <a:xfrm flipH="1">
            <a:off x="2267744" y="587727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flipH="1">
            <a:off x="2267744" y="551723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H="1">
            <a:off x="2267744" y="5085184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flipH="1">
            <a:off x="2267744" y="4653136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flipH="1">
            <a:off x="2267744" y="4221088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H="1">
            <a:off x="2267744" y="3861048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H="1">
            <a:off x="2267744" y="3429000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H="1">
            <a:off x="2267744" y="299695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H="1">
            <a:off x="2267744" y="2564904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flipH="1">
            <a:off x="2267744" y="2132856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7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084166"/>
              </p:ext>
            </p:extLst>
          </p:nvPr>
        </p:nvGraphicFramePr>
        <p:xfrm>
          <a:off x="1619672" y="139523"/>
          <a:ext cx="5976663" cy="666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مستند" r:id="rId4" imgW="7156235" imgH="7976851" progId="Word.Document.12">
                  <p:embed/>
                </p:oleObj>
              </mc:Choice>
              <mc:Fallback>
                <p:oleObj name="مستند" r:id="rId4" imgW="7156235" imgH="79768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9672" y="139523"/>
                        <a:ext cx="5976663" cy="666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رابط مستقيم 2"/>
          <p:cNvCxnSpPr/>
          <p:nvPr/>
        </p:nvCxnSpPr>
        <p:spPr>
          <a:xfrm>
            <a:off x="2699792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رابط مستقيم 3"/>
          <p:cNvCxnSpPr/>
          <p:nvPr/>
        </p:nvCxnSpPr>
        <p:spPr>
          <a:xfrm>
            <a:off x="3131840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>
            <a:off x="3563888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3995936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4427984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4860032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5292080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5724128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6156176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6516216" y="1772816"/>
            <a:ext cx="0" cy="44644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H="1">
            <a:off x="2267744" y="587727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flipH="1">
            <a:off x="2267744" y="551723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flipH="1">
            <a:off x="2267744" y="515719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flipH="1">
            <a:off x="2267744" y="479715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flipH="1">
            <a:off x="2267744" y="443711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H="1">
            <a:off x="2267744" y="407707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H="1">
            <a:off x="2267744" y="371703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flipH="1">
            <a:off x="2267744" y="335699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flipH="1">
            <a:off x="2267744" y="299695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flipH="1">
            <a:off x="2267744" y="263691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flipH="1">
            <a:off x="2267744" y="227687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flipH="1">
            <a:off x="2267744" y="191683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0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139</Words>
  <Application>Microsoft Office PowerPoint</Application>
  <PresentationFormat>عرض على الشاشة (3:4)‏</PresentationFormat>
  <Paragraphs>43</Paragraphs>
  <Slides>15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نسق Office</vt:lpstr>
      <vt:lpstr>مستند</vt:lpstr>
      <vt:lpstr>Stratigraphy Software </vt:lpstr>
      <vt:lpstr>Surfer 13.</vt:lpstr>
      <vt:lpstr> التعريف</vt:lpstr>
      <vt:lpstr>طريقة رسم الخارطة باستخدام برنامج surfer </vt:lpstr>
      <vt:lpstr>1 – عمل تشبيك  (Grid) للخارطة الاساس الـ Base Map) ) اي الخارطة الجغرافية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س/ من بيانات ابار الحقول النفطية المتوفرة لديك, ارسم خارطة تركيبية كونتورية بفترة كونتورية لقمة تكوين مشرف جنوب العراق باستخدام برنامج الـ  surfer ؟  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الخرائط الطباقية  Stratigraphic Maps</dc:title>
  <dc:creator>DR.Ahmed Saker 2o1O</dc:creator>
  <cp:lastModifiedBy>DR.Ahmed Saker 2o1O</cp:lastModifiedBy>
  <cp:revision>25</cp:revision>
  <dcterms:created xsi:type="dcterms:W3CDTF">2017-10-17T08:52:39Z</dcterms:created>
  <dcterms:modified xsi:type="dcterms:W3CDTF">2021-02-27T17:49:52Z</dcterms:modified>
</cp:coreProperties>
</file>